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الخامسة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9526" y="3068960"/>
            <a:ext cx="8522954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1. الشعور بالمشكلة              2. تحديد مشكلة البحث</a:t>
            </a:r>
          </a:p>
          <a:p>
            <a:pPr marL="0" indent="0">
              <a:buNone/>
            </a:pPr>
            <a:r>
              <a:rPr lang="ar-IQ" dirty="0" smtClean="0"/>
              <a:t>3. أهداف البحث وفرضياته      4. تسجيل الافتراضات.</a:t>
            </a:r>
          </a:p>
          <a:p>
            <a:pPr marL="0" indent="0">
              <a:buNone/>
            </a:pPr>
            <a:r>
              <a:rPr lang="ar-IQ" dirty="0" smtClean="0"/>
              <a:t>5. تحديد مجتمع الدراسة.         6. تحديد الادوات.</a:t>
            </a:r>
          </a:p>
          <a:p>
            <a:pPr marL="0" indent="0">
              <a:buNone/>
            </a:pPr>
            <a:r>
              <a:rPr lang="ar-IQ" dirty="0" smtClean="0"/>
              <a:t>7. بعد بناء الاداة......... 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20168" y="18448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خطوات البحث الوصفي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الخامسة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2019-12-15T17:19:33Z</dcterms:modified>
</cp:coreProperties>
</file>